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9" r:id="rId9"/>
    <p:sldId id="258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4EFCA1-B885-4503-B02C-F2C32567C50D}" v="218" dt="2020-10-22T13:51:40.9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2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burkhart" userId="c99830eca4ccb5e9" providerId="LiveId" clId="{FA4EFCA1-B885-4503-B02C-F2C32567C50D}"/>
    <pc:docChg chg="undo custSel mod addSld modSld">
      <pc:chgData name="hannah burkhart" userId="c99830eca4ccb5e9" providerId="LiveId" clId="{FA4EFCA1-B885-4503-B02C-F2C32567C50D}" dt="2020-10-22T13:51:54.714" v="654" actId="1038"/>
      <pc:docMkLst>
        <pc:docMk/>
      </pc:docMkLst>
      <pc:sldChg chg="addSp delSp modSp mod modTransition setBg">
        <pc:chgData name="hannah burkhart" userId="c99830eca4ccb5e9" providerId="LiveId" clId="{FA4EFCA1-B885-4503-B02C-F2C32567C50D}" dt="2020-10-21T15:41:15.157" v="179"/>
        <pc:sldMkLst>
          <pc:docMk/>
          <pc:sldMk cId="1330473162" sldId="256"/>
        </pc:sldMkLst>
        <pc:spChg chg="add mod">
          <ac:chgData name="hannah burkhart" userId="c99830eca4ccb5e9" providerId="LiveId" clId="{FA4EFCA1-B885-4503-B02C-F2C32567C50D}" dt="2020-10-21T15:37:16.451" v="105" actId="1076"/>
          <ac:spMkLst>
            <pc:docMk/>
            <pc:sldMk cId="1330473162" sldId="256"/>
            <ac:spMk id="6" creationId="{52E41BB0-B76A-44EB-83C2-390C1DF85404}"/>
          </ac:spMkLst>
        </pc:spChg>
        <pc:spChg chg="add mod ord">
          <ac:chgData name="hannah burkhart" userId="c99830eca4ccb5e9" providerId="LiveId" clId="{FA4EFCA1-B885-4503-B02C-F2C32567C50D}" dt="2020-10-21T15:38:10.492" v="138" actId="171"/>
          <ac:spMkLst>
            <pc:docMk/>
            <pc:sldMk cId="1330473162" sldId="256"/>
            <ac:spMk id="9" creationId="{35D98A58-CAEE-4F04-9576-876A8045013D}"/>
          </ac:spMkLst>
        </pc:spChg>
        <pc:spChg chg="add">
          <ac:chgData name="hannah burkhart" userId="c99830eca4ccb5e9" providerId="LiveId" clId="{FA4EFCA1-B885-4503-B02C-F2C32567C50D}" dt="2020-10-21T15:32:44.848" v="10" actId="26606"/>
          <ac:spMkLst>
            <pc:docMk/>
            <pc:sldMk cId="1330473162" sldId="256"/>
            <ac:spMk id="10" creationId="{42A4FC2C-047E-45A5-965D-8E1E3BF09BC6}"/>
          </ac:spMkLst>
        </pc:spChg>
        <pc:spChg chg="add mod ord">
          <ac:chgData name="hannah burkhart" userId="c99830eca4ccb5e9" providerId="LiveId" clId="{FA4EFCA1-B885-4503-B02C-F2C32567C50D}" dt="2020-10-21T15:38:45.740" v="178" actId="171"/>
          <ac:spMkLst>
            <pc:docMk/>
            <pc:sldMk cId="1330473162" sldId="256"/>
            <ac:spMk id="11" creationId="{62A055CD-8587-4E74-BE3E-D3CC2CD39042}"/>
          </ac:spMkLst>
        </pc:spChg>
        <pc:picChg chg="add del mod">
          <ac:chgData name="hannah burkhart" userId="c99830eca4ccb5e9" providerId="LiveId" clId="{FA4EFCA1-B885-4503-B02C-F2C32567C50D}" dt="2020-10-21T15:32:36.630" v="5" actId="478"/>
          <ac:picMkLst>
            <pc:docMk/>
            <pc:sldMk cId="1330473162" sldId="256"/>
            <ac:picMk id="3" creationId="{F8D232A4-0C8E-4B21-B390-025D44248B54}"/>
          </ac:picMkLst>
        </pc:picChg>
        <pc:picChg chg="add mod">
          <ac:chgData name="hannah burkhart" userId="c99830eca4ccb5e9" providerId="LiveId" clId="{FA4EFCA1-B885-4503-B02C-F2C32567C50D}" dt="2020-10-21T15:32:44.848" v="10" actId="26606"/>
          <ac:picMkLst>
            <pc:docMk/>
            <pc:sldMk cId="1330473162" sldId="256"/>
            <ac:picMk id="5" creationId="{B4A21B07-C3F9-49E9-9FB0-ED436E0B15B0}"/>
          </ac:picMkLst>
        </pc:picChg>
        <pc:picChg chg="del">
          <ac:chgData name="hannah burkhart" userId="c99830eca4ccb5e9" providerId="LiveId" clId="{FA4EFCA1-B885-4503-B02C-F2C32567C50D}" dt="2020-10-21T15:23:02.096" v="0" actId="478"/>
          <ac:picMkLst>
            <pc:docMk/>
            <pc:sldMk cId="1330473162" sldId="256"/>
            <ac:picMk id="13" creationId="{0A15E1B9-AE1E-480D-9629-CF1F8F465036}"/>
          </ac:picMkLst>
        </pc:picChg>
      </pc:sldChg>
      <pc:sldChg chg="addSp modSp modTransition">
        <pc:chgData name="hannah burkhart" userId="c99830eca4ccb5e9" providerId="LiveId" clId="{FA4EFCA1-B885-4503-B02C-F2C32567C50D}" dt="2020-10-21T20:42:02.756" v="294" actId="20577"/>
        <pc:sldMkLst>
          <pc:docMk/>
          <pc:sldMk cId="1654624629" sldId="257"/>
        </pc:sldMkLst>
        <pc:spChg chg="add mod">
          <ac:chgData name="hannah burkhart" userId="c99830eca4ccb5e9" providerId="LiveId" clId="{FA4EFCA1-B885-4503-B02C-F2C32567C50D}" dt="2020-10-21T20:42:02.756" v="294" actId="20577"/>
          <ac:spMkLst>
            <pc:docMk/>
            <pc:sldMk cId="1654624629" sldId="257"/>
            <ac:spMk id="4" creationId="{4804F907-0057-418B-B65D-0759C763F5A1}"/>
          </ac:spMkLst>
        </pc:spChg>
      </pc:sldChg>
      <pc:sldChg chg="addSp delSp modSp add mod modTransition setBg">
        <pc:chgData name="hannah burkhart" userId="c99830eca4ccb5e9" providerId="LiveId" clId="{FA4EFCA1-B885-4503-B02C-F2C32567C50D}" dt="2020-10-22T13:23:32.009" v="461"/>
        <pc:sldMkLst>
          <pc:docMk/>
          <pc:sldMk cId="3050093911" sldId="258"/>
        </pc:sldMkLst>
        <pc:spChg chg="add mod">
          <ac:chgData name="hannah burkhart" userId="c99830eca4ccb5e9" providerId="LiveId" clId="{FA4EFCA1-B885-4503-B02C-F2C32567C50D}" dt="2020-10-21T15:48:25.482" v="225" actId="1076"/>
          <ac:spMkLst>
            <pc:docMk/>
            <pc:sldMk cId="3050093911" sldId="258"/>
            <ac:spMk id="4" creationId="{5670B49E-7B5C-40BE-911A-059FB0A46F6C}"/>
          </ac:spMkLst>
        </pc:spChg>
        <pc:spChg chg="add del">
          <ac:chgData name="hannah burkhart" userId="c99830eca4ccb5e9" providerId="LiveId" clId="{FA4EFCA1-B885-4503-B02C-F2C32567C50D}" dt="2020-10-21T15:45:11.305" v="201" actId="26606"/>
          <ac:spMkLst>
            <pc:docMk/>
            <pc:sldMk cId="3050093911" sldId="258"/>
            <ac:spMk id="5" creationId="{42A4FC2C-047E-45A5-965D-8E1E3BF09BC6}"/>
          </ac:spMkLst>
        </pc:spChg>
        <pc:spChg chg="add del">
          <ac:chgData name="hannah burkhart" userId="c99830eca4ccb5e9" providerId="LiveId" clId="{FA4EFCA1-B885-4503-B02C-F2C32567C50D}" dt="2020-10-21T15:45:12.959" v="203" actId="26606"/>
          <ac:spMkLst>
            <pc:docMk/>
            <pc:sldMk cId="3050093911" sldId="258"/>
            <ac:spMk id="7" creationId="{32BC26D8-82FB-445E-AA49-62A77D7C1EE0}"/>
          </ac:spMkLst>
        </pc:spChg>
        <pc:spChg chg="add del">
          <ac:chgData name="hannah burkhart" userId="c99830eca4ccb5e9" providerId="LiveId" clId="{FA4EFCA1-B885-4503-B02C-F2C32567C50D}" dt="2020-10-21T15:45:07.074" v="197" actId="26606"/>
          <ac:spMkLst>
            <pc:docMk/>
            <pc:sldMk cId="3050093911" sldId="258"/>
            <ac:spMk id="8" creationId="{42A4FC2C-047E-45A5-965D-8E1E3BF09BC6}"/>
          </ac:spMkLst>
        </pc:spChg>
        <pc:spChg chg="add del">
          <ac:chgData name="hannah burkhart" userId="c99830eca4ccb5e9" providerId="LiveId" clId="{FA4EFCA1-B885-4503-B02C-F2C32567C50D}" dt="2020-10-21T15:45:12.959" v="203" actId="26606"/>
          <ac:spMkLst>
            <pc:docMk/>
            <pc:sldMk cId="3050093911" sldId="258"/>
            <ac:spMk id="10" creationId="{CB44330D-EA18-4254-AA95-EB49948539B8}"/>
          </ac:spMkLst>
        </pc:spChg>
        <pc:spChg chg="add del">
          <ac:chgData name="hannah burkhart" userId="c99830eca4ccb5e9" providerId="LiveId" clId="{FA4EFCA1-B885-4503-B02C-F2C32567C50D}" dt="2020-10-21T15:45:14.595" v="205" actId="26606"/>
          <ac:spMkLst>
            <pc:docMk/>
            <pc:sldMk cId="3050093911" sldId="258"/>
            <ac:spMk id="12" creationId="{3B432D73-5C38-474F-AF96-A3228731BF36}"/>
          </ac:spMkLst>
        </pc:spChg>
        <pc:spChg chg="add del">
          <ac:chgData name="hannah burkhart" userId="c99830eca4ccb5e9" providerId="LiveId" clId="{FA4EFCA1-B885-4503-B02C-F2C32567C50D}" dt="2020-10-21T15:45:15.322" v="207" actId="26606"/>
          <ac:spMkLst>
            <pc:docMk/>
            <pc:sldMk cId="3050093911" sldId="258"/>
            <ac:spMk id="14" creationId="{3783CA14-24A1-485C-8B30-D6A5D87987AD}"/>
          </ac:spMkLst>
        </pc:spChg>
        <pc:spChg chg="add del">
          <ac:chgData name="hannah burkhart" userId="c99830eca4ccb5e9" providerId="LiveId" clId="{FA4EFCA1-B885-4503-B02C-F2C32567C50D}" dt="2020-10-21T15:45:15.322" v="207" actId="26606"/>
          <ac:spMkLst>
            <pc:docMk/>
            <pc:sldMk cId="3050093911" sldId="258"/>
            <ac:spMk id="15" creationId="{F3060C83-F051-4F0E-ABAD-AA0DFC48B218}"/>
          </ac:spMkLst>
        </pc:spChg>
        <pc:spChg chg="add del">
          <ac:chgData name="hannah burkhart" userId="c99830eca4ccb5e9" providerId="LiveId" clId="{FA4EFCA1-B885-4503-B02C-F2C32567C50D}" dt="2020-10-21T15:45:15.322" v="207" actId="26606"/>
          <ac:spMkLst>
            <pc:docMk/>
            <pc:sldMk cId="3050093911" sldId="258"/>
            <ac:spMk id="16" creationId="{9A97C86A-04D6-40F7-AE84-31AB43E6A846}"/>
          </ac:spMkLst>
        </pc:spChg>
        <pc:spChg chg="add del">
          <ac:chgData name="hannah burkhart" userId="c99830eca4ccb5e9" providerId="LiveId" clId="{FA4EFCA1-B885-4503-B02C-F2C32567C50D}" dt="2020-10-21T15:45:15.322" v="207" actId="26606"/>
          <ac:spMkLst>
            <pc:docMk/>
            <pc:sldMk cId="3050093911" sldId="258"/>
            <ac:spMk id="17" creationId="{83C98ABE-055B-441F-B07E-44F97F083C39}"/>
          </ac:spMkLst>
        </pc:spChg>
        <pc:spChg chg="add del">
          <ac:chgData name="hannah burkhart" userId="c99830eca4ccb5e9" providerId="LiveId" clId="{FA4EFCA1-B885-4503-B02C-F2C32567C50D}" dt="2020-10-21T15:45:15.322" v="207" actId="26606"/>
          <ac:spMkLst>
            <pc:docMk/>
            <pc:sldMk cId="3050093911" sldId="258"/>
            <ac:spMk id="18" creationId="{FF9F2414-84E8-453E-B1F3-389FDE8192D9}"/>
          </ac:spMkLst>
        </pc:spChg>
        <pc:spChg chg="add del">
          <ac:chgData name="hannah burkhart" userId="c99830eca4ccb5e9" providerId="LiveId" clId="{FA4EFCA1-B885-4503-B02C-F2C32567C50D}" dt="2020-10-21T15:45:15.322" v="207" actId="26606"/>
          <ac:spMkLst>
            <pc:docMk/>
            <pc:sldMk cId="3050093911" sldId="258"/>
            <ac:spMk id="19" creationId="{29FDB030-9B49-4CED-8CCD-4D99382388AC}"/>
          </ac:spMkLst>
        </pc:spChg>
        <pc:spChg chg="add del">
          <ac:chgData name="hannah burkhart" userId="c99830eca4ccb5e9" providerId="LiveId" clId="{FA4EFCA1-B885-4503-B02C-F2C32567C50D}" dt="2020-10-21T15:45:15.322" v="207" actId="26606"/>
          <ac:spMkLst>
            <pc:docMk/>
            <pc:sldMk cId="3050093911" sldId="258"/>
            <ac:spMk id="20" creationId="{3ECA69A1-7536-43AC-85EF-C7106179F5ED}"/>
          </ac:spMkLst>
        </pc:spChg>
        <pc:spChg chg="add del">
          <ac:chgData name="hannah burkhart" userId="c99830eca4ccb5e9" providerId="LiveId" clId="{FA4EFCA1-B885-4503-B02C-F2C32567C50D}" dt="2020-10-21T15:45:15.983" v="209" actId="26606"/>
          <ac:spMkLst>
            <pc:docMk/>
            <pc:sldMk cId="3050093911" sldId="258"/>
            <ac:spMk id="22" creationId="{01D0AF59-99C3-4251-AB9A-C966C6AD4400}"/>
          </ac:spMkLst>
        </pc:spChg>
        <pc:spChg chg="add del">
          <ac:chgData name="hannah burkhart" userId="c99830eca4ccb5e9" providerId="LiveId" clId="{FA4EFCA1-B885-4503-B02C-F2C32567C50D}" dt="2020-10-21T15:45:15.983" v="209" actId="26606"/>
          <ac:spMkLst>
            <pc:docMk/>
            <pc:sldMk cId="3050093911" sldId="258"/>
            <ac:spMk id="23" creationId="{1855405F-37A2-4869-9154-F8BE3BECE6C3}"/>
          </ac:spMkLst>
        </pc:spChg>
        <pc:spChg chg="add del">
          <ac:chgData name="hannah burkhart" userId="c99830eca4ccb5e9" providerId="LiveId" clId="{FA4EFCA1-B885-4503-B02C-F2C32567C50D}" dt="2020-10-21T15:45:21.402" v="211" actId="26606"/>
          <ac:spMkLst>
            <pc:docMk/>
            <pc:sldMk cId="3050093911" sldId="258"/>
            <ac:spMk id="25" creationId="{8B089790-F4B6-46A7-BB28-7B74A9A9EFDC}"/>
          </ac:spMkLst>
        </pc:spChg>
        <pc:spChg chg="add">
          <ac:chgData name="hannah burkhart" userId="c99830eca4ccb5e9" providerId="LiveId" clId="{FA4EFCA1-B885-4503-B02C-F2C32567C50D}" dt="2020-10-21T15:45:21.407" v="212" actId="26606"/>
          <ac:spMkLst>
            <pc:docMk/>
            <pc:sldMk cId="3050093911" sldId="258"/>
            <ac:spMk id="30" creationId="{42A4FC2C-047E-45A5-965D-8E1E3BF09BC6}"/>
          </ac:spMkLst>
        </pc:spChg>
        <pc:grpChg chg="add del">
          <ac:chgData name="hannah burkhart" userId="c99830eca4ccb5e9" providerId="LiveId" clId="{FA4EFCA1-B885-4503-B02C-F2C32567C50D}" dt="2020-10-21T15:45:21.402" v="211" actId="26606"/>
          <ac:grpSpMkLst>
            <pc:docMk/>
            <pc:sldMk cId="3050093911" sldId="258"/>
            <ac:grpSpMk id="26" creationId="{9DE3F54D-33BC-4382-A2AB-5E002F0F1166}"/>
          </ac:grpSpMkLst>
        </pc:grpChg>
        <pc:picChg chg="add mod">
          <ac:chgData name="hannah burkhart" userId="c99830eca4ccb5e9" providerId="LiveId" clId="{FA4EFCA1-B885-4503-B02C-F2C32567C50D}" dt="2020-10-21T15:48:17.658" v="224" actId="1076"/>
          <ac:picMkLst>
            <pc:docMk/>
            <pc:sldMk cId="3050093911" sldId="258"/>
            <ac:picMk id="3" creationId="{CE4AA4E5-75B8-4DC8-8CB4-D57C1C18E84D}"/>
          </ac:picMkLst>
        </pc:picChg>
      </pc:sldChg>
      <pc:sldChg chg="addSp delSp modSp add modTransition setBg delAnim modAnim">
        <pc:chgData name="hannah burkhart" userId="c99830eca4ccb5e9" providerId="LiveId" clId="{FA4EFCA1-B885-4503-B02C-F2C32567C50D}" dt="2020-10-22T13:26:28.871" v="473" actId="1076"/>
        <pc:sldMkLst>
          <pc:docMk/>
          <pc:sldMk cId="1931599600" sldId="259"/>
        </pc:sldMkLst>
        <pc:spChg chg="add del mod">
          <ac:chgData name="hannah burkhart" userId="c99830eca4ccb5e9" providerId="LiveId" clId="{FA4EFCA1-B885-4503-B02C-F2C32567C50D}" dt="2020-10-21T20:26:31.776" v="231"/>
          <ac:spMkLst>
            <pc:docMk/>
            <pc:sldMk cId="1931599600" sldId="259"/>
            <ac:spMk id="2" creationId="{8E6EE149-49F7-43C4-8374-0CFB10C97692}"/>
          </ac:spMkLst>
        </pc:spChg>
        <pc:spChg chg="add mod">
          <ac:chgData name="hannah burkhart" userId="c99830eca4ccb5e9" providerId="LiveId" clId="{FA4EFCA1-B885-4503-B02C-F2C32567C50D}" dt="2020-10-22T13:26:28.871" v="473" actId="1076"/>
          <ac:spMkLst>
            <pc:docMk/>
            <pc:sldMk cId="1931599600" sldId="259"/>
            <ac:spMk id="3" creationId="{B0E05263-6610-4B39-AB86-D98D1C7ABA87}"/>
          </ac:spMkLst>
        </pc:spChg>
        <pc:spChg chg="add del mod">
          <ac:chgData name="hannah burkhart" userId="c99830eca4ccb5e9" providerId="LiveId" clId="{FA4EFCA1-B885-4503-B02C-F2C32567C50D}" dt="2020-10-21T20:32:27.100" v="239"/>
          <ac:spMkLst>
            <pc:docMk/>
            <pc:sldMk cId="1931599600" sldId="259"/>
            <ac:spMk id="5" creationId="{F7714EF8-CE9F-4990-84E8-2B3FBBE7A30C}"/>
          </ac:spMkLst>
        </pc:spChg>
        <pc:picChg chg="add mod modCrop">
          <ac:chgData name="hannah burkhart" userId="c99830eca4ccb5e9" providerId="LiveId" clId="{FA4EFCA1-B885-4503-B02C-F2C32567C50D}" dt="2020-10-22T13:24:25.239" v="467" actId="1076"/>
          <ac:picMkLst>
            <pc:docMk/>
            <pc:sldMk cId="1931599600" sldId="259"/>
            <ac:picMk id="2" creationId="{C7EF2651-D582-421D-8782-8AD49587A358}"/>
          </ac:picMkLst>
        </pc:picChg>
        <pc:picChg chg="add del mod">
          <ac:chgData name="hannah burkhart" userId="c99830eca4ccb5e9" providerId="LiveId" clId="{FA4EFCA1-B885-4503-B02C-F2C32567C50D}" dt="2020-10-21T20:30:54.789" v="233" actId="478"/>
          <ac:picMkLst>
            <pc:docMk/>
            <pc:sldMk cId="1931599600" sldId="259"/>
            <ac:picMk id="3" creationId="{2A231F2E-5675-4E4A-9046-3E93DB5382F7}"/>
          </ac:picMkLst>
        </pc:picChg>
        <pc:picChg chg="add del mod">
          <ac:chgData name="hannah burkhart" userId="c99830eca4ccb5e9" providerId="LiveId" clId="{FA4EFCA1-B885-4503-B02C-F2C32567C50D}" dt="2020-10-21T20:31:46.572" v="235" actId="478"/>
          <ac:picMkLst>
            <pc:docMk/>
            <pc:sldMk cId="1931599600" sldId="259"/>
            <ac:picMk id="4" creationId="{6D274115-A7AF-43F6-82C0-2F59CDE93231}"/>
          </ac:picMkLst>
        </pc:picChg>
        <pc:picChg chg="add del">
          <ac:chgData name="hannah burkhart" userId="c99830eca4ccb5e9" providerId="LiveId" clId="{FA4EFCA1-B885-4503-B02C-F2C32567C50D}" dt="2020-10-22T13:23:42.879" v="462" actId="478"/>
          <ac:picMkLst>
            <pc:docMk/>
            <pc:sldMk cId="1931599600" sldId="259"/>
            <ac:picMk id="6" creationId="{49DBCA25-2D1A-449D-B92A-EF058527AF89}"/>
          </ac:picMkLst>
        </pc:picChg>
      </pc:sldChg>
      <pc:sldChg chg="addSp delSp modSp add modTransition setBg">
        <pc:chgData name="hannah burkhart" userId="c99830eca4ccb5e9" providerId="LiveId" clId="{FA4EFCA1-B885-4503-B02C-F2C32567C50D}" dt="2020-10-22T13:23:14.954" v="458"/>
        <pc:sldMkLst>
          <pc:docMk/>
          <pc:sldMk cId="326370010" sldId="260"/>
        </pc:sldMkLst>
        <pc:spChg chg="add mod">
          <ac:chgData name="hannah burkhart" userId="c99830eca4ccb5e9" providerId="LiveId" clId="{FA4EFCA1-B885-4503-B02C-F2C32567C50D}" dt="2020-10-21T20:42:07.292" v="295" actId="20577"/>
          <ac:spMkLst>
            <pc:docMk/>
            <pc:sldMk cId="326370010" sldId="260"/>
            <ac:spMk id="2" creationId="{32DB5B21-AF39-45E0-A44C-15E0AE4EA699}"/>
          </ac:spMkLst>
        </pc:spChg>
        <pc:spChg chg="add del mod">
          <ac:chgData name="hannah burkhart" userId="c99830eca4ccb5e9" providerId="LiveId" clId="{FA4EFCA1-B885-4503-B02C-F2C32567C50D}" dt="2020-10-21T20:52:57.238" v="299"/>
          <ac:spMkLst>
            <pc:docMk/>
            <pc:sldMk cId="326370010" sldId="260"/>
            <ac:spMk id="3" creationId="{62CC9DCB-500E-483C-8A49-846B2BA00C96}"/>
          </ac:spMkLst>
        </pc:spChg>
        <pc:spChg chg="add del mod">
          <ac:chgData name="hannah burkhart" userId="c99830eca4ccb5e9" providerId="LiveId" clId="{FA4EFCA1-B885-4503-B02C-F2C32567C50D}" dt="2020-10-21T22:34:39.787" v="356" actId="478"/>
          <ac:spMkLst>
            <pc:docMk/>
            <pc:sldMk cId="326370010" sldId="260"/>
            <ac:spMk id="4" creationId="{0CE6A486-400C-4C87-89BE-A5D8EC9EB1E9}"/>
          </ac:spMkLst>
        </pc:spChg>
        <pc:picChg chg="add mod">
          <ac:chgData name="hannah burkhart" userId="c99830eca4ccb5e9" providerId="LiveId" clId="{FA4EFCA1-B885-4503-B02C-F2C32567C50D}" dt="2020-10-21T22:35:13.738" v="360" actId="1440"/>
          <ac:picMkLst>
            <pc:docMk/>
            <pc:sldMk cId="326370010" sldId="260"/>
            <ac:picMk id="6" creationId="{EAE84CEE-503F-47CA-ADDF-91A5741913F5}"/>
          </ac:picMkLst>
        </pc:picChg>
        <pc:picChg chg="add mod">
          <ac:chgData name="hannah burkhart" userId="c99830eca4ccb5e9" providerId="LiveId" clId="{FA4EFCA1-B885-4503-B02C-F2C32567C50D}" dt="2020-10-21T22:36:20.517" v="365" actId="962"/>
          <ac:picMkLst>
            <pc:docMk/>
            <pc:sldMk cId="326370010" sldId="260"/>
            <ac:picMk id="8" creationId="{D8EB48A3-93B4-4831-B11B-2FEDC5142133}"/>
          </ac:picMkLst>
        </pc:picChg>
      </pc:sldChg>
      <pc:sldChg chg="addSp modSp add modTransition setBg">
        <pc:chgData name="hannah burkhart" userId="c99830eca4ccb5e9" providerId="LiveId" clId="{FA4EFCA1-B885-4503-B02C-F2C32567C50D}" dt="2020-10-22T13:23:19.474" v="459"/>
        <pc:sldMkLst>
          <pc:docMk/>
          <pc:sldMk cId="310257791" sldId="261"/>
        </pc:sldMkLst>
        <pc:spChg chg="add mod">
          <ac:chgData name="hannah burkhart" userId="c99830eca4ccb5e9" providerId="LiveId" clId="{FA4EFCA1-B885-4503-B02C-F2C32567C50D}" dt="2020-10-21T22:40:45.734" v="419" actId="1076"/>
          <ac:spMkLst>
            <pc:docMk/>
            <pc:sldMk cId="310257791" sldId="261"/>
            <ac:spMk id="6" creationId="{8B41DD44-BE1F-4968-A49C-69E967FD506D}"/>
          </ac:spMkLst>
        </pc:spChg>
        <pc:picChg chg="add mod">
          <ac:chgData name="hannah burkhart" userId="c99830eca4ccb5e9" providerId="LiveId" clId="{FA4EFCA1-B885-4503-B02C-F2C32567C50D}" dt="2020-10-21T22:37:43.671" v="373" actId="1076"/>
          <ac:picMkLst>
            <pc:docMk/>
            <pc:sldMk cId="310257791" sldId="261"/>
            <ac:picMk id="3" creationId="{CB4FF588-9F15-4689-8F1F-7473193CFD7A}"/>
          </ac:picMkLst>
        </pc:picChg>
        <pc:picChg chg="add mod">
          <ac:chgData name="hannah burkhart" userId="c99830eca4ccb5e9" providerId="LiveId" clId="{FA4EFCA1-B885-4503-B02C-F2C32567C50D}" dt="2020-10-21T22:38:14.950" v="383" actId="1076"/>
          <ac:picMkLst>
            <pc:docMk/>
            <pc:sldMk cId="310257791" sldId="261"/>
            <ac:picMk id="5" creationId="{624E6D5E-2623-4BAE-9DC4-D49CAC673B07}"/>
          </ac:picMkLst>
        </pc:picChg>
      </pc:sldChg>
      <pc:sldChg chg="addSp delSp modSp add setBg delAnim modAnim">
        <pc:chgData name="hannah burkhart" userId="c99830eca4ccb5e9" providerId="LiveId" clId="{FA4EFCA1-B885-4503-B02C-F2C32567C50D}" dt="2020-10-22T13:27:05.423" v="478" actId="1076"/>
        <pc:sldMkLst>
          <pc:docMk/>
          <pc:sldMk cId="658281403" sldId="262"/>
        </pc:sldMkLst>
        <pc:spChg chg="add mod">
          <ac:chgData name="hannah burkhart" userId="c99830eca4ccb5e9" providerId="LiveId" clId="{FA4EFCA1-B885-4503-B02C-F2C32567C50D}" dt="2020-10-22T13:27:05.423" v="478" actId="1076"/>
          <ac:spMkLst>
            <pc:docMk/>
            <pc:sldMk cId="658281403" sldId="262"/>
            <ac:spMk id="6" creationId="{4C991F4B-12A8-45D0-A46E-0F88B7517322}"/>
          </ac:spMkLst>
        </pc:spChg>
        <pc:picChg chg="add del mod">
          <ac:chgData name="hannah burkhart" userId="c99830eca4ccb5e9" providerId="LiveId" clId="{FA4EFCA1-B885-4503-B02C-F2C32567C50D}" dt="2020-10-22T13:15:35.819" v="439" actId="478"/>
          <ac:picMkLst>
            <pc:docMk/>
            <pc:sldMk cId="658281403" sldId="262"/>
            <ac:picMk id="2" creationId="{7A3998AB-BD8C-443E-B932-B2A490617CEB}"/>
          </ac:picMkLst>
        </pc:picChg>
        <pc:picChg chg="add del mod">
          <ac:chgData name="hannah burkhart" userId="c99830eca4ccb5e9" providerId="LiveId" clId="{FA4EFCA1-B885-4503-B02C-F2C32567C50D}" dt="2020-10-21T22:58:27.337" v="425" actId="478"/>
          <ac:picMkLst>
            <pc:docMk/>
            <pc:sldMk cId="658281403" sldId="262"/>
            <ac:picMk id="2" creationId="{B32A005E-8368-4F98-A1F3-B24B6442B97A}"/>
          </ac:picMkLst>
        </pc:picChg>
        <pc:picChg chg="add del mod">
          <ac:chgData name="hannah burkhart" userId="c99830eca4ccb5e9" providerId="LiveId" clId="{FA4EFCA1-B885-4503-B02C-F2C32567C50D}" dt="2020-10-22T13:16:24.513" v="441" actId="478"/>
          <ac:picMkLst>
            <pc:docMk/>
            <pc:sldMk cId="658281403" sldId="262"/>
            <ac:picMk id="3" creationId="{23BCD5FF-9A06-42C6-881C-C8E02958D884}"/>
          </ac:picMkLst>
        </pc:picChg>
        <pc:picChg chg="add del mod">
          <ac:chgData name="hannah burkhart" userId="c99830eca4ccb5e9" providerId="LiveId" clId="{FA4EFCA1-B885-4503-B02C-F2C32567C50D}" dt="2020-10-21T23:07:40.517" v="437" actId="478"/>
          <ac:picMkLst>
            <pc:docMk/>
            <pc:sldMk cId="658281403" sldId="262"/>
            <ac:picMk id="3" creationId="{695F27B5-F283-4B92-8F6E-BB9228FCABB7}"/>
          </ac:picMkLst>
        </pc:picChg>
        <pc:picChg chg="add del mod modCrop">
          <ac:chgData name="hannah burkhart" userId="c99830eca4ccb5e9" providerId="LiveId" clId="{FA4EFCA1-B885-4503-B02C-F2C32567C50D}" dt="2020-10-22T13:18:23.709" v="446" actId="478"/>
          <ac:picMkLst>
            <pc:docMk/>
            <pc:sldMk cId="658281403" sldId="262"/>
            <ac:picMk id="4" creationId="{6D94A5C8-7319-4A5B-A5AA-FD4E29F9B3D2}"/>
          </ac:picMkLst>
        </pc:picChg>
        <pc:picChg chg="add mod modCrop">
          <ac:chgData name="hannah burkhart" userId="c99830eca4ccb5e9" providerId="LiveId" clId="{FA4EFCA1-B885-4503-B02C-F2C32567C50D}" dt="2020-10-22T13:21:35.271" v="453" actId="1076"/>
          <ac:picMkLst>
            <pc:docMk/>
            <pc:sldMk cId="658281403" sldId="262"/>
            <ac:picMk id="5" creationId="{56919E71-BA26-491B-B035-F958446F0992}"/>
          </ac:picMkLst>
        </pc:picChg>
      </pc:sldChg>
      <pc:sldChg chg="addSp modSp add modTransition setBg">
        <pc:chgData name="hannah burkhart" userId="c99830eca4ccb5e9" providerId="LiveId" clId="{FA4EFCA1-B885-4503-B02C-F2C32567C50D}" dt="2020-10-22T13:41:06.333" v="508" actId="1076"/>
        <pc:sldMkLst>
          <pc:docMk/>
          <pc:sldMk cId="2156286529" sldId="263"/>
        </pc:sldMkLst>
        <pc:spChg chg="add mod">
          <ac:chgData name="hannah burkhart" userId="c99830eca4ccb5e9" providerId="LiveId" clId="{FA4EFCA1-B885-4503-B02C-F2C32567C50D}" dt="2020-10-22T13:41:06.333" v="508" actId="1076"/>
          <ac:spMkLst>
            <pc:docMk/>
            <pc:sldMk cId="2156286529" sldId="263"/>
            <ac:spMk id="4" creationId="{04480148-49F8-49AA-8CF5-1A6C1EC811F7}"/>
          </ac:spMkLst>
        </pc:spChg>
        <pc:picChg chg="add mod">
          <ac:chgData name="hannah burkhart" userId="c99830eca4ccb5e9" providerId="LiveId" clId="{FA4EFCA1-B885-4503-B02C-F2C32567C50D}" dt="2020-10-22T13:36:02.278" v="489" actId="1076"/>
          <ac:picMkLst>
            <pc:docMk/>
            <pc:sldMk cId="2156286529" sldId="263"/>
            <ac:picMk id="3" creationId="{E55DE7E3-EE68-4922-B80A-5245EC46D7BA}"/>
          </ac:picMkLst>
        </pc:picChg>
      </pc:sldChg>
      <pc:sldChg chg="addSp modSp add modTransition setBg">
        <pc:chgData name="hannah burkhart" userId="c99830eca4ccb5e9" providerId="LiveId" clId="{FA4EFCA1-B885-4503-B02C-F2C32567C50D}" dt="2020-10-22T13:41:46.653" v="515" actId="14100"/>
        <pc:sldMkLst>
          <pc:docMk/>
          <pc:sldMk cId="4282716620" sldId="264"/>
        </pc:sldMkLst>
        <pc:spChg chg="add mod">
          <ac:chgData name="hannah burkhart" userId="c99830eca4ccb5e9" providerId="LiveId" clId="{FA4EFCA1-B885-4503-B02C-F2C32567C50D}" dt="2020-10-22T13:41:46.653" v="515" actId="14100"/>
          <ac:spMkLst>
            <pc:docMk/>
            <pc:sldMk cId="4282716620" sldId="264"/>
            <ac:spMk id="4" creationId="{F4E45BD6-64A5-4318-A238-FB04D177A0FE}"/>
          </ac:spMkLst>
        </pc:spChg>
        <pc:picChg chg="add mod modCrop">
          <ac:chgData name="hannah burkhart" userId="c99830eca4ccb5e9" providerId="LiveId" clId="{FA4EFCA1-B885-4503-B02C-F2C32567C50D}" dt="2020-10-22T13:41:36.544" v="513" actId="1076"/>
          <ac:picMkLst>
            <pc:docMk/>
            <pc:sldMk cId="4282716620" sldId="264"/>
            <ac:picMk id="3" creationId="{8BF62957-A96F-4DA2-A542-E6F44647163A}"/>
          </ac:picMkLst>
        </pc:picChg>
      </pc:sldChg>
      <pc:sldChg chg="addSp delSp modSp add modTransition setBg">
        <pc:chgData name="hannah burkhart" userId="c99830eca4ccb5e9" providerId="LiveId" clId="{FA4EFCA1-B885-4503-B02C-F2C32567C50D}" dt="2020-10-22T13:51:54.714" v="654" actId="1038"/>
        <pc:sldMkLst>
          <pc:docMk/>
          <pc:sldMk cId="2189016677" sldId="265"/>
        </pc:sldMkLst>
        <pc:spChg chg="add mod">
          <ac:chgData name="hannah burkhart" userId="c99830eca4ccb5e9" providerId="LiveId" clId="{FA4EFCA1-B885-4503-B02C-F2C32567C50D}" dt="2020-10-22T13:51:21.132" v="642" actId="1076"/>
          <ac:spMkLst>
            <pc:docMk/>
            <pc:sldMk cId="2189016677" sldId="265"/>
            <ac:spMk id="18" creationId="{528C1017-58BB-4742-AF7C-83F04A89F6A0}"/>
          </ac:spMkLst>
        </pc:spChg>
        <pc:spChg chg="add del">
          <ac:chgData name="hannah burkhart" userId="c99830eca4ccb5e9" providerId="LiveId" clId="{FA4EFCA1-B885-4503-B02C-F2C32567C50D}" dt="2020-10-22T13:51:34.690" v="646"/>
          <ac:spMkLst>
            <pc:docMk/>
            <pc:sldMk cId="2189016677" sldId="265"/>
            <ac:spMk id="19" creationId="{DE562332-8D74-46D2-AAB7-D90D2C499D49}"/>
          </ac:spMkLst>
        </pc:spChg>
        <pc:spChg chg="add mod ord">
          <ac:chgData name="hannah burkhart" userId="c99830eca4ccb5e9" providerId="LiveId" clId="{FA4EFCA1-B885-4503-B02C-F2C32567C50D}" dt="2020-10-22T13:51:54.714" v="654" actId="1038"/>
          <ac:spMkLst>
            <pc:docMk/>
            <pc:sldMk cId="2189016677" sldId="265"/>
            <ac:spMk id="20" creationId="{D5F062CF-4DE7-4937-A60B-A1415E23515F}"/>
          </ac:spMkLst>
        </pc:spChg>
        <pc:picChg chg="add mod modCrop">
          <ac:chgData name="hannah burkhart" userId="c99830eca4ccb5e9" providerId="LiveId" clId="{FA4EFCA1-B885-4503-B02C-F2C32567C50D}" dt="2020-10-22T13:48:59.989" v="576" actId="732"/>
          <ac:picMkLst>
            <pc:docMk/>
            <pc:sldMk cId="2189016677" sldId="265"/>
            <ac:picMk id="3" creationId="{A213239F-760B-4636-9432-E89B3FE8A224}"/>
          </ac:picMkLst>
        </pc:picChg>
        <pc:picChg chg="add mod ord modCrop">
          <ac:chgData name="hannah burkhart" userId="c99830eca4ccb5e9" providerId="LiveId" clId="{FA4EFCA1-B885-4503-B02C-F2C32567C50D}" dt="2020-10-22T13:49:50.562" v="585" actId="166"/>
          <ac:picMkLst>
            <pc:docMk/>
            <pc:sldMk cId="2189016677" sldId="265"/>
            <ac:picMk id="5" creationId="{301BFC75-9B5D-4CAC-917C-EF137F05682A}"/>
          </ac:picMkLst>
        </pc:picChg>
        <pc:picChg chg="add mod ord modCrop">
          <ac:chgData name="hannah burkhart" userId="c99830eca4ccb5e9" providerId="LiveId" clId="{FA4EFCA1-B885-4503-B02C-F2C32567C50D}" dt="2020-10-22T13:49:53.971" v="586" actId="166"/>
          <ac:picMkLst>
            <pc:docMk/>
            <pc:sldMk cId="2189016677" sldId="265"/>
            <ac:picMk id="7" creationId="{B790844D-0928-4C17-9183-E2CBDA7697B5}"/>
          </ac:picMkLst>
        </pc:picChg>
        <pc:picChg chg="add mod ord">
          <ac:chgData name="hannah burkhart" userId="c99830eca4ccb5e9" providerId="LiveId" clId="{FA4EFCA1-B885-4503-B02C-F2C32567C50D}" dt="2020-10-22T13:50:11.207" v="589" actId="170"/>
          <ac:picMkLst>
            <pc:docMk/>
            <pc:sldMk cId="2189016677" sldId="265"/>
            <ac:picMk id="9" creationId="{424A5B5F-A9D4-42B6-900F-76FF83E43BBA}"/>
          </ac:picMkLst>
        </pc:picChg>
        <pc:picChg chg="add mod ord">
          <ac:chgData name="hannah burkhart" userId="c99830eca4ccb5e9" providerId="LiveId" clId="{FA4EFCA1-B885-4503-B02C-F2C32567C50D}" dt="2020-10-22T13:50:19.764" v="591" actId="1076"/>
          <ac:picMkLst>
            <pc:docMk/>
            <pc:sldMk cId="2189016677" sldId="265"/>
            <ac:picMk id="11" creationId="{ABE18CA1-4CB4-4372-AE4B-2FFE69478958}"/>
          </ac:picMkLst>
        </pc:picChg>
        <pc:picChg chg="add mod ord">
          <ac:chgData name="hannah burkhart" userId="c99830eca4ccb5e9" providerId="LiveId" clId="{FA4EFCA1-B885-4503-B02C-F2C32567C50D}" dt="2020-10-22T13:49:57.194" v="587" actId="166"/>
          <ac:picMkLst>
            <pc:docMk/>
            <pc:sldMk cId="2189016677" sldId="265"/>
            <ac:picMk id="13" creationId="{DBF3A030-4A6B-4FC3-B7DE-0B9C47F45AE1}"/>
          </ac:picMkLst>
        </pc:picChg>
        <pc:picChg chg="add mod modCrop">
          <ac:chgData name="hannah burkhart" userId="c99830eca4ccb5e9" providerId="LiveId" clId="{FA4EFCA1-B885-4503-B02C-F2C32567C50D}" dt="2020-10-22T13:49:20.973" v="580" actId="732"/>
          <ac:picMkLst>
            <pc:docMk/>
            <pc:sldMk cId="2189016677" sldId="265"/>
            <ac:picMk id="15" creationId="{CAD6AF77-28D4-4F95-ACA5-DA1DA2F08512}"/>
          </ac:picMkLst>
        </pc:picChg>
        <pc:picChg chg="add mod modCrop">
          <ac:chgData name="hannah burkhart" userId="c99830eca4ccb5e9" providerId="LiveId" clId="{FA4EFCA1-B885-4503-B02C-F2C32567C50D}" dt="2020-10-22T13:49:36.781" v="584" actId="732"/>
          <ac:picMkLst>
            <pc:docMk/>
            <pc:sldMk cId="2189016677" sldId="265"/>
            <ac:picMk id="17" creationId="{2A9272C6-397F-46F8-A109-DB0E884D98C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4B2F1-EBAD-4280-9D5D-A0C8F8504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3278CB-B1D7-43EF-9432-D0066B850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7C1B5-AA6C-4FB6-8375-1E90E2CBD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45858-D649-4F9B-9962-4F76F48C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A4CBF-12EF-47F7-9447-AE27F943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92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98ACC-D11B-495C-81FE-8E96AA3CE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95511-20BE-4246-B74B-202541A41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89AA9-B2D9-42EA-ADA1-A1A86D7AA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74AE9-6984-4EE3-8C24-82A4E72D5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4C288-F772-4486-9A21-DD0ABF17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59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0F218-554E-41F2-9CA7-508E0ADCD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B767A9-A1F8-4330-B542-685BC173C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A368A-E58D-4F27-98DB-DD88F2278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41253-10AC-45F6-9F57-E890B3ABD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9D5E3-CE2E-450A-8251-AA8224E0F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262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4FDBF-2FE0-4D48-85BF-8E5FAF30C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F0337-7E64-4DA9-839A-368FB0064A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57DBC-5B39-46E8-AFB8-CF5F1E5240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74C8D-BF4A-45E8-A864-F7201145A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02782-E8A7-4987-9FB8-8B9C15B81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5A9D8E-2143-4026-B60D-49A56288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2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D1A6-2F83-4CD6-AF51-213954E7C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2EE22-9CF1-404B-9C4F-4442D4C30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B30673-18FD-49CD-9F2D-B46DBFF7A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3A21ED-651C-4F5E-8944-9497E0532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93485-2C11-4699-9B1F-3F32F3C467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028FEA-C228-485B-ADCF-4779F5C82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45C84E-EFDA-46E4-B1B5-8824AAA7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412788-D5D0-4B10-A0E9-019032C59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413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E9D9C-9A27-474C-8D6E-0442005BB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91E96-B93B-4FCC-8CF5-5BF57D70E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60B47F-CB35-4A81-A59F-A2C6969B4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F5F696-369B-4181-BAE7-0AAFC59B0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59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3CB8BD-CCD0-49C7-93C2-6179EDF63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F6370C-B8C3-4B23-8EB8-7873EF80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B5025-E0DA-4016-8C97-A45EC2664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17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5C0F6-E2C8-4040-8662-CDDA0DBB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D3DBB-EF69-4BDE-AE0E-099897B65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DF860-F5B6-4010-8CCD-B72784F75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9A2F44-75B4-4E14-918F-9348E7896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D67AD-26A3-49A2-B3D0-C2E8E567D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CC70E-F5E2-40DA-8F82-B26CB55FC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4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BDCA6-296C-4536-98E0-713CC07D8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65D4D3-937C-45FF-BDC0-0CBDA1D70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AFC96-0BDE-438E-A3BB-0DFD38372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460447-3DB5-4DDF-B0CE-5473B1BF0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D550D1-4F56-44B7-B545-07D187D3F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A2850-15D2-4AFE-85FC-4190179DA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46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E7E98-3E41-4757-ACF6-DB854786B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E33000-4350-40E3-B42D-97545944D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F4024-E554-4EF0-95CE-FD926CD6E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BB5A4-F2FA-4824-9B61-F83FF365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3E475-B782-4697-81C7-ABE38016E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11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AB9348-53C0-4B6A-951A-542FB0B07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E6723-3D95-43E0-BE65-F026A9A3A9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D334F-1769-4CD7-AB00-2B5F26C48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FC9C6-09FE-44BD-80FD-68580F243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2D7B1-9E5F-4335-9336-C0B99A488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35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EDAE39-EDB2-4408-B777-4D253B27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83474-D5A3-46F9-BD8F-2E8B04254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0F4DE-DB5F-4DE2-AD51-FE253F8109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8E583-9BC9-4822-8867-02D526AB9ECD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D42E3-FE62-49A7-A40C-9015F36A41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0B02D-9E2E-4CF8-82F9-538968082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91E2F-C7B8-4054-BD44-CD0593B87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3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aronolive.deviantart.com/art/Adobe-CC-Circles-392000044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d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hyperlink" Target="https://creativecloud.adobe.com/cc/en/discover/article/whats-new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sitting, table, laying, pink&#10;&#10;Description automatically generated">
            <a:extLst>
              <a:ext uri="{FF2B5EF4-FFF2-40B4-BE49-F238E27FC236}">
                <a16:creationId xmlns:a16="http://schemas.microsoft.com/office/drawing/2014/main" id="{B4A21B07-C3F9-49E9-9FB0-ED436E0B15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" r="32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2A055CD-8587-4E74-BE3E-D3CC2CD39042}"/>
              </a:ext>
            </a:extLst>
          </p:cNvPr>
          <p:cNvSpPr txBox="1"/>
          <p:nvPr/>
        </p:nvSpPr>
        <p:spPr>
          <a:xfrm>
            <a:off x="454237" y="3041019"/>
            <a:ext cx="12092822" cy="707886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pperplate Gothic Bold" panose="020E0705020206020404" pitchFamily="34" charset="0"/>
              </a:rPr>
              <a:t>WELCOME TO ADOBE CREATIVE CLOUD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D98A58-CAEE-4F04-9576-876A8045013D}"/>
              </a:ext>
            </a:extLst>
          </p:cNvPr>
          <p:cNvSpPr txBox="1"/>
          <p:nvPr/>
        </p:nvSpPr>
        <p:spPr>
          <a:xfrm>
            <a:off x="426129" y="3048423"/>
            <a:ext cx="12092822" cy="707886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75000"/>
                  </a:schemeClr>
                </a:solidFill>
                <a:latin typeface="Copperplate Gothic Bold" panose="020E0705020206020404" pitchFamily="34" charset="0"/>
              </a:rPr>
              <a:t>WELCOME TO ADOBE CREATIVE CLOUD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E41BB0-B76A-44EB-83C2-390C1DF85404}"/>
              </a:ext>
            </a:extLst>
          </p:cNvPr>
          <p:cNvSpPr txBox="1"/>
          <p:nvPr/>
        </p:nvSpPr>
        <p:spPr>
          <a:xfrm>
            <a:off x="408373" y="3075057"/>
            <a:ext cx="12092822" cy="707886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WELCOME TO ADOBE CREATIVE CLOUD</a:t>
            </a:r>
          </a:p>
        </p:txBody>
      </p:sp>
    </p:spTree>
    <p:extLst>
      <p:ext uri="{BB962C8B-B14F-4D97-AF65-F5344CB8AC3E}">
        <p14:creationId xmlns:p14="http://schemas.microsoft.com/office/powerpoint/2010/main" val="13304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DA06C03-0E6F-43A7-BD35-F2DF52730F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34" r="-1" b="4198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A270B4-47F4-4B47-A700-D36A60EE9234}"/>
              </a:ext>
            </a:extLst>
          </p:cNvPr>
          <p:cNvSpPr txBox="1"/>
          <p:nvPr/>
        </p:nvSpPr>
        <p:spPr>
          <a:xfrm>
            <a:off x="9543989" y="6336212"/>
            <a:ext cx="23262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aaronolive.deviantart.com/art/Adobe-CC-Circles-39200004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04F907-0057-418B-B65D-0759C763F5A1}"/>
              </a:ext>
            </a:extLst>
          </p:cNvPr>
          <p:cNvSpPr txBox="1"/>
          <p:nvPr/>
        </p:nvSpPr>
        <p:spPr>
          <a:xfrm>
            <a:off x="479392" y="406608"/>
            <a:ext cx="3666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600" dirty="0">
                <a:latin typeface="Sitka Small" panose="02000505000000020004" pitchFamily="2" charset="0"/>
              </a:rPr>
              <a:t>FEATURES:</a:t>
            </a:r>
          </a:p>
        </p:txBody>
      </p:sp>
    </p:spTree>
    <p:extLst>
      <p:ext uri="{BB962C8B-B14F-4D97-AF65-F5344CB8AC3E}">
        <p14:creationId xmlns:p14="http://schemas.microsoft.com/office/powerpoint/2010/main" val="1654624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DB5B21-AF39-45E0-A44C-15E0AE4EA699}"/>
              </a:ext>
            </a:extLst>
          </p:cNvPr>
          <p:cNvSpPr/>
          <p:nvPr/>
        </p:nvSpPr>
        <p:spPr>
          <a:xfrm>
            <a:off x="124288" y="195309"/>
            <a:ext cx="3659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spc="600" dirty="0">
                <a:solidFill>
                  <a:schemeClr val="bg1"/>
                </a:solidFill>
                <a:latin typeface="Sitka Small" panose="02000505000000020004" pitchFamily="2" charset="0"/>
              </a:rPr>
              <a:t>FEATURES: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E84CEE-503F-47CA-ADDF-91A574191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229" y="955970"/>
            <a:ext cx="8770507" cy="5706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D8EB48A3-93B4-4831-B11B-2FEDC5142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229" y="955970"/>
            <a:ext cx="4458522" cy="177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0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B4FF588-9F15-4689-8F1F-7473193CF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10287000" cy="6858000"/>
          </a:xfrm>
          <a:prstGeom prst="rect">
            <a:avLst/>
          </a:prstGeom>
        </p:spPr>
      </p:pic>
      <p:pic>
        <p:nvPicPr>
          <p:cNvPr id="5" name="Picture 4" descr="A screen shot of a smart phone&#10;&#10;Description automatically generated">
            <a:extLst>
              <a:ext uri="{FF2B5EF4-FFF2-40B4-BE49-F238E27FC236}">
                <a16:creationId xmlns:a16="http://schemas.microsoft.com/office/drawing/2014/main" id="{624E6D5E-2623-4BAE-9DC4-D49CAC673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865">
            <a:off x="7756071" y="579663"/>
            <a:ext cx="5698671" cy="56986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41DD44-BE1F-4968-A49C-69E967FD506D}"/>
              </a:ext>
            </a:extLst>
          </p:cNvPr>
          <p:cNvSpPr/>
          <p:nvPr/>
        </p:nvSpPr>
        <p:spPr>
          <a:xfrm>
            <a:off x="1997174" y="6042687"/>
            <a:ext cx="860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spc="600" dirty="0">
                <a:solidFill>
                  <a:schemeClr val="bg1"/>
                </a:solidFill>
                <a:latin typeface="Sitka Small" panose="02000505000000020004" pitchFamily="2" charset="0"/>
              </a:rPr>
              <a:t>NOW AVAILABLE ON IPHONE</a:t>
            </a:r>
          </a:p>
        </p:txBody>
      </p:sp>
    </p:spTree>
    <p:extLst>
      <p:ext uri="{BB962C8B-B14F-4D97-AF65-F5344CB8AC3E}">
        <p14:creationId xmlns:p14="http://schemas.microsoft.com/office/powerpoint/2010/main" val="310257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(147) adobe tutorials - YouTube - Google Chrome 2020-10-22 09-19-43">
            <a:hlinkClick r:id="" action="ppaction://media"/>
            <a:extLst>
              <a:ext uri="{FF2B5EF4-FFF2-40B4-BE49-F238E27FC236}">
                <a16:creationId xmlns:a16="http://schemas.microsoft.com/office/drawing/2014/main" id="{56919E71-BA26-491B-B035-F958446F099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204"/>
                </p14:media>
              </p:ext>
            </p:extLst>
          </p:nvPr>
        </p:nvPicPr>
        <p:blipFill rotWithShape="1">
          <a:blip r:embed="rId4"/>
          <a:srcRect l="18616" t="21587" r="5057"/>
          <a:stretch>
            <a:fillRect/>
          </a:stretch>
        </p:blipFill>
        <p:spPr>
          <a:xfrm>
            <a:off x="493133" y="227120"/>
            <a:ext cx="10435277" cy="6403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991F4B-12A8-45D0-A46E-0F88B7517322}"/>
              </a:ext>
            </a:extLst>
          </p:cNvPr>
          <p:cNvSpPr txBox="1"/>
          <p:nvPr/>
        </p:nvSpPr>
        <p:spPr>
          <a:xfrm>
            <a:off x="8214629" y="6596390"/>
            <a:ext cx="39773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</a:rPr>
              <a:t>https://www.youtube.com/results?search_query=adobe+tutorials</a:t>
            </a:r>
          </a:p>
        </p:txBody>
      </p:sp>
    </p:spTree>
    <p:extLst>
      <p:ext uri="{BB962C8B-B14F-4D97-AF65-F5344CB8AC3E}">
        <p14:creationId xmlns:p14="http://schemas.microsoft.com/office/powerpoint/2010/main" val="65828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55DE7E3-EE68-4922-B80A-5245EC46D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52" y="813319"/>
            <a:ext cx="11242108" cy="53915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480148-49F8-49AA-8CF5-1A6C1EC811F7}"/>
              </a:ext>
            </a:extLst>
          </p:cNvPr>
          <p:cNvSpPr/>
          <p:nvPr/>
        </p:nvSpPr>
        <p:spPr>
          <a:xfrm>
            <a:off x="9104295" y="6596390"/>
            <a:ext cx="30877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</a:rPr>
              <a:t>https://www.adobe.com/creativecloud/plans.html</a:t>
            </a:r>
          </a:p>
        </p:txBody>
      </p:sp>
    </p:spTree>
    <p:extLst>
      <p:ext uri="{BB962C8B-B14F-4D97-AF65-F5344CB8AC3E}">
        <p14:creationId xmlns:p14="http://schemas.microsoft.com/office/powerpoint/2010/main" val="2156286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8BF62957-A96F-4DA2-A542-E6F4464716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8"/>
          <a:stretch/>
        </p:blipFill>
        <p:spPr>
          <a:xfrm>
            <a:off x="0" y="1259007"/>
            <a:ext cx="12192000" cy="45104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E45BD6-64A5-4318-A238-FB04D177A0FE}"/>
              </a:ext>
            </a:extLst>
          </p:cNvPr>
          <p:cNvSpPr/>
          <p:nvPr/>
        </p:nvSpPr>
        <p:spPr>
          <a:xfrm>
            <a:off x="6583680" y="6427113"/>
            <a:ext cx="56083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</a:rPr>
              <a:t>https://www.adobe.com/creativecloud.html?sdid=KKSPR&amp;mv=search&amp;s_kwcid=AL!3085!10!78752647940651!78752917269812&amp;ef_id=04d2de78ea7811328a8a81e96095f332:G:s</a:t>
            </a:r>
          </a:p>
        </p:txBody>
      </p:sp>
    </p:spTree>
    <p:extLst>
      <p:ext uri="{BB962C8B-B14F-4D97-AF65-F5344CB8AC3E}">
        <p14:creationId xmlns:p14="http://schemas.microsoft.com/office/powerpoint/2010/main" val="4282716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’s new in Creative Cloud. - Google Chrome 2020-10-22 09-09-54">
            <a:hlinkClick r:id="" action="ppaction://media"/>
            <a:extLst>
              <a:ext uri="{FF2B5EF4-FFF2-40B4-BE49-F238E27FC236}">
                <a16:creationId xmlns:a16="http://schemas.microsoft.com/office/drawing/2014/main" id="{C7EF2651-D582-421D-8782-8AD49587A35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609"/>
                </p14:media>
              </p:ext>
            </p:extLst>
          </p:nvPr>
        </p:nvPicPr>
        <p:blipFill rotWithShape="1">
          <a:blip r:embed="rId4"/>
          <a:srcRect l="1833" t="15079" r="3255"/>
          <a:stretch>
            <a:fillRect/>
          </a:stretch>
        </p:blipFill>
        <p:spPr>
          <a:xfrm>
            <a:off x="533400" y="517071"/>
            <a:ext cx="10896600" cy="58238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E05263-6610-4B39-AB86-D98D1C7ABA87}"/>
              </a:ext>
            </a:extLst>
          </p:cNvPr>
          <p:cNvSpPr txBox="1"/>
          <p:nvPr/>
        </p:nvSpPr>
        <p:spPr>
          <a:xfrm>
            <a:off x="7740140" y="6520542"/>
            <a:ext cx="4451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>
                <a:hlinkClick r:id="rId5"/>
              </a:rPr>
              <a:t>https://creativecloud.adobe.com/cc/en/discover/article/whats-new</a:t>
            </a:r>
            <a:r>
              <a:rPr lang="en-US" sz="1200" dirty="0"/>
              <a:t>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3159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2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omputer sitting on top of a table&#10;&#10;Description automatically generated">
            <a:extLst>
              <a:ext uri="{FF2B5EF4-FFF2-40B4-BE49-F238E27FC236}">
                <a16:creationId xmlns:a16="http://schemas.microsoft.com/office/drawing/2014/main" id="{CE4AA4E5-75B8-4DC8-8CB4-D57C1C18E8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4" r="15803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0B49E-7B5C-40BE-911A-059FB0A46F6C}"/>
              </a:ext>
            </a:extLst>
          </p:cNvPr>
          <p:cNvSpPr txBox="1"/>
          <p:nvPr/>
        </p:nvSpPr>
        <p:spPr>
          <a:xfrm>
            <a:off x="2351252" y="6596390"/>
            <a:ext cx="115143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https://www.apple.com/apple-pencil/?afid=p238%7CsraIMFAgF-dc_mtid_1870765e38482_pcrid_378126887195_pgrid_76054337646_&amp;cid=aos-us-kwgo---slid---product-</a:t>
            </a:r>
          </a:p>
        </p:txBody>
      </p:sp>
    </p:spTree>
    <p:extLst>
      <p:ext uri="{BB962C8B-B14F-4D97-AF65-F5344CB8AC3E}">
        <p14:creationId xmlns:p14="http://schemas.microsoft.com/office/powerpoint/2010/main" val="3050093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5F062CF-4DE7-4937-A60B-A1415E23515F}"/>
              </a:ext>
            </a:extLst>
          </p:cNvPr>
          <p:cNvSpPr/>
          <p:nvPr/>
        </p:nvSpPr>
        <p:spPr>
          <a:xfrm>
            <a:off x="4388866" y="5365477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/>
            <a:r>
              <a:rPr lang="en-US" sz="3200" b="1" dirty="0">
                <a:solidFill>
                  <a:schemeClr val="bg2">
                    <a:lumMod val="90000"/>
                  </a:schemeClr>
                </a:solidFill>
                <a:latin typeface="Copperplate Gothic Bold" panose="020E0705020206020404" pitchFamily="34" charset="0"/>
              </a:rPr>
              <a:t>Where will your imagination take You?</a:t>
            </a: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213239F-760B-4636-9432-E89B3FE8A2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99"/>
          <a:stretch/>
        </p:blipFill>
        <p:spPr>
          <a:xfrm>
            <a:off x="10570334" y="0"/>
            <a:ext cx="1621666" cy="6858000"/>
          </a:xfrm>
          <a:prstGeom prst="rect">
            <a:avLst/>
          </a:prstGeom>
        </p:spPr>
      </p:pic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AD6AF77-28D4-4F95-ACA5-DA1DA2F085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32"/>
          <a:stretch/>
        </p:blipFill>
        <p:spPr>
          <a:xfrm>
            <a:off x="0" y="0"/>
            <a:ext cx="12192000" cy="477839"/>
          </a:xfrm>
          <a:prstGeom prst="rect">
            <a:avLst/>
          </a:prstGeom>
        </p:spPr>
      </p:pic>
      <p:pic>
        <p:nvPicPr>
          <p:cNvPr id="9" name="Picture 8" descr="A person on a stage&#10;&#10;Description automatically generated">
            <a:extLst>
              <a:ext uri="{FF2B5EF4-FFF2-40B4-BE49-F238E27FC236}">
                <a16:creationId xmlns:a16="http://schemas.microsoft.com/office/drawing/2014/main" id="{424A5B5F-A9D4-42B6-900F-76FF83E43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2082">
            <a:off x="4081026" y="1307503"/>
            <a:ext cx="3511845" cy="35118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Picture 1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A9272C6-397F-46F8-A109-DB0E884D98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161"/>
          <a:stretch/>
        </p:blipFill>
        <p:spPr>
          <a:xfrm>
            <a:off x="0" y="0"/>
            <a:ext cx="468086" cy="6858000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01BFC75-9B5D-4CAC-917C-EF137F0568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6" t="8058" r="30816" b="8502"/>
          <a:stretch/>
        </p:blipFill>
        <p:spPr>
          <a:xfrm>
            <a:off x="762001" y="674915"/>
            <a:ext cx="3614056" cy="3614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B790844D-0928-4C17-9183-E2CBDA7697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" t="9842" r="8095" b="9842"/>
          <a:stretch/>
        </p:blipFill>
        <p:spPr>
          <a:xfrm>
            <a:off x="566057" y="3929743"/>
            <a:ext cx="2491561" cy="23346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BF3A030-4A6B-4FC3-B7DE-0B9C47F45A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7364">
            <a:off x="3112478" y="4122079"/>
            <a:ext cx="2028825" cy="1628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ABE18CA1-4CB4-4372-AE4B-2FFE694789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7371">
            <a:off x="7370498" y="820904"/>
            <a:ext cx="2491561" cy="33220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28C1017-58BB-4742-AF7C-83F04A89F6A0}"/>
              </a:ext>
            </a:extLst>
          </p:cNvPr>
          <p:cNvSpPr/>
          <p:nvPr/>
        </p:nvSpPr>
        <p:spPr>
          <a:xfrm>
            <a:off x="4871112" y="5365477"/>
            <a:ext cx="56332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Where will your imagination take You?</a:t>
            </a:r>
          </a:p>
        </p:txBody>
      </p:sp>
    </p:spTree>
    <p:extLst>
      <p:ext uri="{BB962C8B-B14F-4D97-AF65-F5344CB8AC3E}">
        <p14:creationId xmlns:p14="http://schemas.microsoft.com/office/powerpoint/2010/main" val="2189016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</TotalTime>
  <Words>164</Words>
  <Application>Microsoft Office PowerPoint</Application>
  <PresentationFormat>Widescreen</PresentationFormat>
  <Paragraphs>14</Paragraphs>
  <Slides>10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Copperplate Gothic Bold</vt:lpstr>
      <vt:lpstr>Sitka Small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burkhart</dc:creator>
  <cp:lastModifiedBy>hannah burkhart</cp:lastModifiedBy>
  <cp:revision>1</cp:revision>
  <dcterms:created xsi:type="dcterms:W3CDTF">2020-10-21T15:45:21Z</dcterms:created>
  <dcterms:modified xsi:type="dcterms:W3CDTF">2020-10-22T13:52:02Z</dcterms:modified>
</cp:coreProperties>
</file>